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03795-197C-45F3-8385-48A4016985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2C8ABC-3246-451A-BC73-A1224D47E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0A9E0-6C17-4CED-B19D-5C1B82F3AA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404A9-82D6-4FD2-86C8-D46174946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9B393-0BF3-4C6A-981D-B045847F9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31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B85EA-B60F-4B2B-AB7A-C04812EE0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A86982-DE82-4356-856B-371F7E4B2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A5A9D-A257-40D5-9A44-67C3F4E2F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54013-F61C-4658-AD53-2F946623B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A8669-1815-4A52-907F-DA7D7720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424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81E881-32C0-494A-A0BE-99C2177187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65EF8C-54B9-4ED5-A17C-09E981EDAA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A22F8-B05B-4704-8A8F-3AA4600E7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938FA-8FC7-4C11-8BC4-CF16599EA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0065E-561A-417E-97B3-1A789F48C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971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A97EB-AA78-459A-B42A-A7FDC8FAC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E2CCC-6197-4817-92DB-24F778FA1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69757-104A-4BC9-8EF1-BEE2662F0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8A151-2A3F-40D7-8E87-28147C238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4D2CA-3654-4CF5-ACE4-418C6A841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871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32747-4355-4C85-B9DD-430E7415A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0860C-EB19-4E39-A7B5-26A842724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98655-4F27-41B3-AE32-E45A0490B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F6840-DC37-47B7-9FB4-EC7B7DA23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5D00C-3B81-470B-957E-980CA340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385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98E05-33CF-4FA9-8640-34A6A098F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D386B-92DA-4B78-AC13-598E2219EB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C9ECFD-7F95-4615-814E-942D776E1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BFF11-619A-45A3-9F57-12269D7E9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FCE4E7-0E9F-446C-B6A5-C18049EBC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1D9BD5-4A81-406C-A6A0-076F75E64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105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30411-8303-4024-9F9E-3295A5DA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FE226D-289E-4C05-B361-8B94D903C1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03D13B-DAD9-41AF-A2FB-FB1012610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0F75E1-12BD-4855-8752-C197742D17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08A664-4365-41DB-9E1C-0972551004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BA1357-00A7-4510-BC9D-074846D97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0E5618-44A9-4D9B-91DB-86EF2422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6A12E8-3F7D-4DB4-AE83-187EDE3BA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322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ABF7A-AB00-41A8-9F94-D3F0F5952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3A394F-8D64-40AA-B8B5-6ADE7806A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B0E51B-3E06-4674-A750-DBD9FFFC5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6576CE-BD46-4735-B615-98503273F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62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89DEC8-7571-4D78-A31D-B8E6EC3BF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DCF277-1650-44E5-938F-09A36682C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FBBE71-52B1-4E71-8AA3-BCDA3577B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54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8E421-1114-486F-8F89-CBD5A0595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CE06B-D231-4447-B9C4-C92E4A4A7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7813EA-DA15-4619-9012-88F646411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FF3A12-A90D-4944-9F33-058443C9C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19F66B-B920-466F-BA86-B00CBCCF0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65D05-BF87-49D2-83A9-EECEF4FC5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30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FF4FC-F3A1-4435-A19A-F9AB6CB9A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D3B3F9-1036-4964-85B7-7A34C7FD48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5C4BB7-EEA7-48B3-B4C2-686F1C2B43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8E9081-9C5F-4D80-8FA0-C18A5DE87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0FDA9-FEE4-4BA8-8F28-F38A4E6D9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AEE28D-4B15-464C-8C2C-137D80E7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00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25A965-DC84-4085-A640-271556CF0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87F5F-85BD-4872-AF02-EA67A424D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E30F3-4A83-4122-8DBF-8A93BB3DDC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5E7CB-F5D8-4088-B9CA-0D071B70525A}" type="datetimeFigureOut">
              <a:rPr lang="en-US" smtClean="0"/>
              <a:t>2/3/2025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1A229-E292-49A4-BDBE-C8F567E0B0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74318-06F3-411F-9EFA-5002982239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E276E-BFE1-49E6-8659-57B28D395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2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C6E56-98FF-494D-8A2F-0DAF928EF1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2666BE-5280-41DD-8BBB-8397802810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EC7EB0-121F-4FA5-A98C-D6CA923D1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025" y="0"/>
            <a:ext cx="97583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96196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8134EE7-6769-4A36-95D5-3BD389DED4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025" y="0"/>
            <a:ext cx="97583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480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FF974-5DC3-41A7-A30E-CFE101CF9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865" y="1252428"/>
            <a:ext cx="1594607" cy="1325563"/>
          </a:xfrm>
        </p:spPr>
        <p:txBody>
          <a:bodyPr/>
          <a:lstStyle/>
          <a:p>
            <a:r>
              <a:rPr lang="en-US" dirty="0"/>
              <a:t>2017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83DA13-9E1A-4D82-9271-FD69058E7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746" y="237670"/>
            <a:ext cx="6734474" cy="3355081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D41DA2-F406-4AF0-BF68-54929130E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2043"/>
          <a:stretch/>
        </p:blipFill>
        <p:spPr>
          <a:xfrm>
            <a:off x="2015387" y="3720206"/>
            <a:ext cx="7859222" cy="307456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65D7E20-A701-48D3-A220-D432FE6B5848}"/>
              </a:ext>
            </a:extLst>
          </p:cNvPr>
          <p:cNvSpPr txBox="1">
            <a:spLocks/>
          </p:cNvSpPr>
          <p:nvPr/>
        </p:nvSpPr>
        <p:spPr>
          <a:xfrm>
            <a:off x="636865" y="4594706"/>
            <a:ext cx="15946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2018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E470A4-DEDB-4F82-B7AE-6EB9CC4E2B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53" b="11437"/>
          <a:stretch/>
        </p:blipFill>
        <p:spPr>
          <a:xfrm>
            <a:off x="9066613" y="63229"/>
            <a:ext cx="2664929" cy="348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656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683DA13-9E1A-4D82-9271-FD69058E79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1746" y="237670"/>
            <a:ext cx="6734474" cy="3355081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D41DA2-F406-4AF0-BF68-54929130E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2043"/>
          <a:stretch/>
        </p:blipFill>
        <p:spPr>
          <a:xfrm>
            <a:off x="2015387" y="3720206"/>
            <a:ext cx="7859222" cy="3074565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9A98C73-610B-4C13-AD33-02A07109D4EB}"/>
              </a:ext>
            </a:extLst>
          </p:cNvPr>
          <p:cNvSpPr/>
          <p:nvPr/>
        </p:nvSpPr>
        <p:spPr>
          <a:xfrm>
            <a:off x="2298583" y="365125"/>
            <a:ext cx="3439486" cy="244518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BA1A892-C615-473E-953E-8A79677A1C89}"/>
              </a:ext>
            </a:extLst>
          </p:cNvPr>
          <p:cNvSpPr/>
          <p:nvPr/>
        </p:nvSpPr>
        <p:spPr>
          <a:xfrm>
            <a:off x="2508308" y="3856322"/>
            <a:ext cx="4414007" cy="292335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7E9190B-CE29-4267-BA35-4F6786307530}"/>
              </a:ext>
            </a:extLst>
          </p:cNvPr>
          <p:cNvSpPr txBox="1">
            <a:spLocks/>
          </p:cNvSpPr>
          <p:nvPr/>
        </p:nvSpPr>
        <p:spPr>
          <a:xfrm>
            <a:off x="636865" y="1252428"/>
            <a:ext cx="15946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2017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E4889B0-48DB-4D0F-BF89-34FED8C7C848}"/>
              </a:ext>
            </a:extLst>
          </p:cNvPr>
          <p:cNvSpPr txBox="1">
            <a:spLocks/>
          </p:cNvSpPr>
          <p:nvPr/>
        </p:nvSpPr>
        <p:spPr>
          <a:xfrm>
            <a:off x="636865" y="4594706"/>
            <a:ext cx="15946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2018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041EFAF-1958-4895-A49B-1B54AEBDF6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53" b="11437"/>
          <a:stretch/>
        </p:blipFill>
        <p:spPr>
          <a:xfrm>
            <a:off x="9066613" y="63229"/>
            <a:ext cx="2664929" cy="3489821"/>
          </a:xfrm>
          <a:prstGeom prst="rect">
            <a:avLst/>
          </a:prstGeom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4A9AF2B-B7E5-423F-A840-1B3D98372B00}"/>
              </a:ext>
            </a:extLst>
          </p:cNvPr>
          <p:cNvSpPr/>
          <p:nvPr/>
        </p:nvSpPr>
        <p:spPr>
          <a:xfrm>
            <a:off x="9144000" y="1252428"/>
            <a:ext cx="2978091" cy="185149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866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11126</TotalTime>
  <Words>4</Words>
  <Application>Microsoft Office PowerPoint</Application>
  <PresentationFormat>מסך רחב</PresentationFormat>
  <Paragraphs>4</Paragraphs>
  <Slides>4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מצגת של PowerPoint‏</vt:lpstr>
      <vt:lpstr>מצגת של PowerPoint‏</vt:lpstr>
      <vt:lpstr>2017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dhelman-lab</dc:creator>
  <cp:lastModifiedBy>fishman netanel</cp:lastModifiedBy>
  <cp:revision>9</cp:revision>
  <dcterms:created xsi:type="dcterms:W3CDTF">2025-01-20T11:32:35Z</dcterms:created>
  <dcterms:modified xsi:type="dcterms:W3CDTF">2025-02-04T07:45:12Z</dcterms:modified>
</cp:coreProperties>
</file>

<file path=docProps/thumbnail.jpeg>
</file>